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7" r:id="rId2"/>
    <p:sldId id="278" r:id="rId3"/>
    <p:sldId id="297" r:id="rId4"/>
    <p:sldId id="310" r:id="rId5"/>
    <p:sldId id="311" r:id="rId6"/>
    <p:sldId id="312" r:id="rId7"/>
    <p:sldId id="300" r:id="rId8"/>
    <p:sldId id="313" r:id="rId9"/>
    <p:sldId id="314" r:id="rId10"/>
    <p:sldId id="315" r:id="rId11"/>
    <p:sldId id="305" r:id="rId12"/>
    <p:sldId id="316" r:id="rId13"/>
    <p:sldId id="317" r:id="rId14"/>
    <p:sldId id="318" r:id="rId15"/>
    <p:sldId id="319" r:id="rId16"/>
    <p:sldId id="320" r:id="rId17"/>
    <p:sldId id="306" r:id="rId18"/>
    <p:sldId id="321" r:id="rId19"/>
    <p:sldId id="322" r:id="rId20"/>
    <p:sldId id="323" r:id="rId21"/>
    <p:sldId id="324" r:id="rId22"/>
    <p:sldId id="307" r:id="rId23"/>
    <p:sldId id="325" r:id="rId24"/>
    <p:sldId id="327" r:id="rId25"/>
    <p:sldId id="328" r:id="rId26"/>
    <p:sldId id="326" r:id="rId27"/>
    <p:sldId id="329" r:id="rId28"/>
    <p:sldId id="330" r:id="rId29"/>
    <p:sldId id="331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RengSey Nhim" initials="CN" lastIdx="1" clrIdx="0">
    <p:extLst>
      <p:ext uri="{19B8F6BF-5375-455C-9EA6-DF929625EA0E}">
        <p15:presenceInfo xmlns:p15="http://schemas.microsoft.com/office/powerpoint/2012/main" userId="84364c6060a601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14" autoAdjust="0"/>
  </p:normalViewPr>
  <p:slideViewPr>
    <p:cSldViewPr snapToGrid="0">
      <p:cViewPr varScale="1">
        <p:scale>
          <a:sx n="78" d="100"/>
          <a:sy n="78" d="100"/>
        </p:scale>
        <p:origin x="29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284" y="2849360"/>
            <a:ext cx="10849429" cy="7061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/>
              <a:t>[weekly Report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797" y="3931644"/>
            <a:ext cx="10058400" cy="185131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en-US" sz="2400" dirty="0"/>
              <a:t>r: Hel Chanthan</a:t>
            </a: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By: Nhim ChanRengSey</a:t>
            </a:r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2020-2021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77AB0C-4716-497C-9EDC-F733A4F47EFC}"/>
              </a:ext>
            </a:extLst>
          </p:cNvPr>
          <p:cNvSpPr txBox="1">
            <a:spLocks/>
          </p:cNvSpPr>
          <p:nvPr/>
        </p:nvSpPr>
        <p:spPr>
          <a:xfrm>
            <a:off x="671284" y="906440"/>
            <a:ext cx="10849429" cy="1566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800" b="1" kern="1200" cap="all" baseline="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7000" dirty="0">
                <a:solidFill>
                  <a:schemeClr val="accent1"/>
                </a:solidFill>
              </a:rPr>
              <a:t>Researching Project</a:t>
            </a:r>
          </a:p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chemeClr val="accent1"/>
                </a:solidFill>
              </a:rPr>
              <a:t>“ Soil Ph meter Design ”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3652C6-90AA-473A-A9A9-EACC0E2BD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34762" y="520403"/>
            <a:ext cx="10134600" cy="56979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9B5419-6462-4941-A66D-4D6F5A1A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391B7-38A3-41D2-BD71-3BD9CB56D39C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Page:08</a:t>
            </a:r>
          </a:p>
        </p:txBody>
      </p:sp>
    </p:spTree>
    <p:extLst>
      <p:ext uri="{BB962C8B-B14F-4D97-AF65-F5344CB8AC3E}">
        <p14:creationId xmlns:p14="http://schemas.microsoft.com/office/powerpoint/2010/main" val="361161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F0A90A-042C-49E9-B7B4-09110F50B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51141" y="580675"/>
            <a:ext cx="10057583" cy="56546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30C8F58-A861-40F8-B3EA-057AB4B0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57D37-6AD3-44DD-9772-D94DFEE9C298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Page:09</a:t>
            </a:r>
          </a:p>
        </p:txBody>
      </p:sp>
    </p:spTree>
    <p:extLst>
      <p:ext uri="{BB962C8B-B14F-4D97-AF65-F5344CB8AC3E}">
        <p14:creationId xmlns:p14="http://schemas.microsoft.com/office/powerpoint/2010/main" val="284314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0566E7-92F6-4126-A5D0-4EC484240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951469" y="636191"/>
            <a:ext cx="9934833" cy="55856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CF9DF5-0AB4-42BD-93F6-F5E7026A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36328-B641-4338-A230-95F4D61D4B43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Page:10</a:t>
            </a:r>
          </a:p>
        </p:txBody>
      </p:sp>
    </p:spTree>
    <p:extLst>
      <p:ext uri="{BB962C8B-B14F-4D97-AF65-F5344CB8AC3E}">
        <p14:creationId xmlns:p14="http://schemas.microsoft.com/office/powerpoint/2010/main" val="235839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E47A-C7CC-40DB-AC0B-E68FC4E7C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71832" y="632994"/>
            <a:ext cx="9848336" cy="55920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E2CA4E-7B98-4CBA-BC38-F0BB2575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33E04-BDC1-4886-A4C2-4FB194F369D9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Page:11</a:t>
            </a:r>
          </a:p>
        </p:txBody>
      </p:sp>
    </p:spTree>
    <p:extLst>
      <p:ext uri="{BB962C8B-B14F-4D97-AF65-F5344CB8AC3E}">
        <p14:creationId xmlns:p14="http://schemas.microsoft.com/office/powerpoint/2010/main" val="6005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E6741-48DF-43CC-8578-F3B6739BF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36820" y="818012"/>
            <a:ext cx="9650629" cy="54258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28B077-4EE5-4A18-912B-CBB7D7E3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08507-431C-4402-BC8F-24E79538ECE4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Page:12</a:t>
            </a:r>
          </a:p>
        </p:txBody>
      </p:sp>
    </p:spTree>
    <p:extLst>
      <p:ext uri="{BB962C8B-B14F-4D97-AF65-F5344CB8AC3E}">
        <p14:creationId xmlns:p14="http://schemas.microsoft.com/office/powerpoint/2010/main" val="33064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3A65E-2347-43E0-9761-35341DCEF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00897" y="629244"/>
            <a:ext cx="9959546" cy="55995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E538EB-D044-415A-A77B-BBE694E1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18D27-2173-4E14-BD8A-8277DADA06D5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Page:13</a:t>
            </a:r>
          </a:p>
        </p:txBody>
      </p:sp>
    </p:spTree>
    <p:extLst>
      <p:ext uri="{BB962C8B-B14F-4D97-AF65-F5344CB8AC3E}">
        <p14:creationId xmlns:p14="http://schemas.microsoft.com/office/powerpoint/2010/main" val="138859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70A28-0DBF-4910-9938-8332A3219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17373" y="536595"/>
            <a:ext cx="10157254" cy="571066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443B55-9D2B-4D91-839E-8AFD6723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B86E8-C1AD-4DC8-8B2B-1FD94C43AB42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Page:14</a:t>
            </a:r>
          </a:p>
        </p:txBody>
      </p:sp>
    </p:spTree>
    <p:extLst>
      <p:ext uri="{BB962C8B-B14F-4D97-AF65-F5344CB8AC3E}">
        <p14:creationId xmlns:p14="http://schemas.microsoft.com/office/powerpoint/2010/main" val="270401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C23C1E-2927-4E0A-8D46-7E93533C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2"/>
          <a:stretch/>
        </p:blipFill>
        <p:spPr>
          <a:xfrm>
            <a:off x="1105004" y="634578"/>
            <a:ext cx="9981991" cy="55888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5AA0065-A247-46DD-ADC7-CD773847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148F6-7BD9-41CB-B99A-21E97684BF29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Page:15</a:t>
            </a:r>
          </a:p>
        </p:txBody>
      </p:sp>
    </p:spTree>
    <p:extLst>
      <p:ext uri="{BB962C8B-B14F-4D97-AF65-F5344CB8AC3E}">
        <p14:creationId xmlns:p14="http://schemas.microsoft.com/office/powerpoint/2010/main" val="2513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EFEF7-E8E4-474E-B23A-D53B9C0C5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016347" y="622703"/>
            <a:ext cx="10007254" cy="56263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D1BFB-651D-4514-9311-BD26B407A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BCB55-871D-491F-812E-B90B9013C66F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Page:16</a:t>
            </a:r>
          </a:p>
        </p:txBody>
      </p:sp>
    </p:spTree>
    <p:extLst>
      <p:ext uri="{BB962C8B-B14F-4D97-AF65-F5344CB8AC3E}">
        <p14:creationId xmlns:p14="http://schemas.microsoft.com/office/powerpoint/2010/main" val="33698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9B53C-581F-4FF9-9DA1-A8545B1A0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569307" y="654908"/>
            <a:ext cx="9938195" cy="55875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B76CFC-F46D-4012-96EF-A4FAC529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51066-B489-49F4-96B0-C63B052F0B32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Page:17</a:t>
            </a:r>
          </a:p>
        </p:txBody>
      </p:sp>
    </p:spTree>
    <p:extLst>
      <p:ext uri="{BB962C8B-B14F-4D97-AF65-F5344CB8AC3E}">
        <p14:creationId xmlns:p14="http://schemas.microsoft.com/office/powerpoint/2010/main" val="279596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415-AFA1-447B-B1C0-4056D0C5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103" y="-93899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u="sng" dirty="0"/>
              <a:t>Outline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DA7963-ED7C-4122-97DA-63E011F47DD1}"/>
              </a:ext>
            </a:extLst>
          </p:cNvPr>
          <p:cNvGrpSpPr/>
          <p:nvPr/>
        </p:nvGrpSpPr>
        <p:grpSpPr>
          <a:xfrm>
            <a:off x="1629033" y="1392916"/>
            <a:ext cx="8933934" cy="3389150"/>
            <a:chOff x="457200" y="1303019"/>
            <a:chExt cx="10012680" cy="50432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0E26B-CF36-42D3-97BC-62B754140C27}"/>
                </a:ext>
              </a:extLst>
            </p:cNvPr>
            <p:cNvSpPr txBox="1"/>
            <p:nvPr/>
          </p:nvSpPr>
          <p:spPr>
            <a:xfrm>
              <a:off x="896126" y="1672959"/>
              <a:ext cx="9111747" cy="398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tx2"/>
                  </a:solidFill>
                </a:rPr>
                <a:t>STM32F103C8TX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tx2"/>
                  </a:solidFill>
                </a:rPr>
                <a:t>STM32CUBEide: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2"/>
                  </a:solidFill>
                </a:rPr>
                <a:t>Configure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2"/>
                  </a:solidFill>
                </a:rPr>
                <a:t>Use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tx2"/>
                  </a:solidFill>
                </a:rPr>
                <a:t>STM32F1 &amp; Components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tx2"/>
                  </a:solidFill>
                </a:rPr>
                <a:t>DHT22 Communication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tx2"/>
                  </a:solidFill>
                </a:rPr>
                <a:t>DHT22’s Data Transmission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CB7CB7-8E1E-4980-981C-017B9BA856EA}"/>
                </a:ext>
              </a:extLst>
            </p:cNvPr>
            <p:cNvSpPr/>
            <p:nvPr/>
          </p:nvSpPr>
          <p:spPr>
            <a:xfrm>
              <a:off x="457200" y="1303019"/>
              <a:ext cx="10012680" cy="5043267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65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8A25C-6578-4403-AD65-1DA39D0AA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90303" y="558800"/>
            <a:ext cx="10087251" cy="56713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B618183-456F-4956-8D2C-832C7ED4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B2652-9C7B-4302-81BB-DAFE2B8E81A5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Page:18</a:t>
            </a:r>
          </a:p>
        </p:txBody>
      </p:sp>
    </p:spTree>
    <p:extLst>
      <p:ext uri="{BB962C8B-B14F-4D97-AF65-F5344CB8AC3E}">
        <p14:creationId xmlns:p14="http://schemas.microsoft.com/office/powerpoint/2010/main" val="29498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233D1D-1A38-4BE3-9B47-5EE124004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951469" y="517754"/>
            <a:ext cx="10169611" cy="57176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41DA42-3F67-4BAD-AEDF-E8314163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7675B-BB5B-4535-8DC8-7E5E764D3BB6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Page:19</a:t>
            </a:r>
          </a:p>
        </p:txBody>
      </p:sp>
    </p:spTree>
    <p:extLst>
      <p:ext uri="{BB962C8B-B14F-4D97-AF65-F5344CB8AC3E}">
        <p14:creationId xmlns:p14="http://schemas.microsoft.com/office/powerpoint/2010/main" val="31420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6D567C-7D13-46A8-B815-6EA873CA9365}"/>
              </a:ext>
            </a:extLst>
          </p:cNvPr>
          <p:cNvGrpSpPr/>
          <p:nvPr/>
        </p:nvGrpSpPr>
        <p:grpSpPr>
          <a:xfrm>
            <a:off x="60946" y="716692"/>
            <a:ext cx="12105261" cy="5542741"/>
            <a:chOff x="-99695" y="992610"/>
            <a:chExt cx="12105261" cy="52668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A590DB-685C-40E0-98A3-030A7A14B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9155"/>
            <a:stretch/>
          </p:blipFill>
          <p:spPr>
            <a:xfrm>
              <a:off x="5993027" y="992610"/>
              <a:ext cx="6012539" cy="526682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605C13-8685-4446-86D2-246D17C5E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481"/>
            <a:stretch/>
          </p:blipFill>
          <p:spPr>
            <a:xfrm>
              <a:off x="-99695" y="992611"/>
              <a:ext cx="6092722" cy="526682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F36AE48-4F94-46A5-952E-F448DA36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59FAD-1ACE-46D3-B5B6-5176F71057C8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Page:20</a:t>
            </a:r>
          </a:p>
        </p:txBody>
      </p:sp>
    </p:spTree>
    <p:extLst>
      <p:ext uri="{BB962C8B-B14F-4D97-AF65-F5344CB8AC3E}">
        <p14:creationId xmlns:p14="http://schemas.microsoft.com/office/powerpoint/2010/main" val="144246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051A80-59A3-4C0B-8B35-498BD176B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46"/>
          <a:stretch/>
        </p:blipFill>
        <p:spPr>
          <a:xfrm>
            <a:off x="1175608" y="609599"/>
            <a:ext cx="9788507" cy="56094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CF1222-F24A-49C6-AD95-13DC0830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25BFC-D23F-4A57-AD44-C84C987AE23A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Page:21</a:t>
            </a:r>
          </a:p>
        </p:txBody>
      </p:sp>
    </p:spTree>
    <p:extLst>
      <p:ext uri="{BB962C8B-B14F-4D97-AF65-F5344CB8AC3E}">
        <p14:creationId xmlns:p14="http://schemas.microsoft.com/office/powerpoint/2010/main" val="40421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6ACD8-B5C0-4F2E-B663-CD1BD058B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86249" y="693869"/>
            <a:ext cx="9934832" cy="558561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61CE9D-AB71-458C-867E-7A931B80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7F958-EBB1-490C-A648-064BF387AD45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Page:22</a:t>
            </a:r>
          </a:p>
        </p:txBody>
      </p:sp>
    </p:spTree>
    <p:extLst>
      <p:ext uri="{BB962C8B-B14F-4D97-AF65-F5344CB8AC3E}">
        <p14:creationId xmlns:p14="http://schemas.microsoft.com/office/powerpoint/2010/main" val="171842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0681B-FC1F-4E37-B965-0FBB11446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99752" y="712378"/>
            <a:ext cx="9835978" cy="55300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79B2C5-F011-4433-8037-AFA365ED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C33C9-4E66-4E2B-BFBE-C66479440BD8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Page:23</a:t>
            </a:r>
          </a:p>
        </p:txBody>
      </p:sp>
    </p:spTree>
    <p:extLst>
      <p:ext uri="{BB962C8B-B14F-4D97-AF65-F5344CB8AC3E}">
        <p14:creationId xmlns:p14="http://schemas.microsoft.com/office/powerpoint/2010/main" val="269396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012D-35BB-4935-B9FA-900E0449C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05015" y="598343"/>
            <a:ext cx="10004855" cy="56249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31C514-2E43-4C5D-BBAC-CF3AEFF8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CEC30-5C7F-4135-A0FD-5330D075F950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Page:24</a:t>
            </a:r>
          </a:p>
        </p:txBody>
      </p:sp>
    </p:spTree>
    <p:extLst>
      <p:ext uri="{BB962C8B-B14F-4D97-AF65-F5344CB8AC3E}">
        <p14:creationId xmlns:p14="http://schemas.microsoft.com/office/powerpoint/2010/main" val="38501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C8F600-1483-42E3-B5F2-C0D473CF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0" y="114300"/>
            <a:ext cx="79248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STM32F1 MCU &amp; Components</a:t>
            </a:r>
            <a:br>
              <a:rPr lang="en-US" sz="3600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AF867DFD-B8F4-4439-87B6-D996F88B5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143" y="2328610"/>
                <a:ext cx="7809469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1" kern="1200" cap="all" baseline="0">
                    <a:solidFill>
                      <a:schemeClr val="accent1"/>
                    </a:solidFill>
                    <a:effectLst>
                      <a:outerShdw blurRad="38100" dist="25400" dir="18900000" algn="bl" rotWithShape="0">
                        <a:schemeClr val="bg1">
                          <a:alpha val="80000"/>
                        </a:scheme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00150" lvl="1" indent="-742950">
                  <a:buAutoNum type="arabicPeriod"/>
                </a:pPr>
                <a:r>
                  <a:rPr lang="en-US" sz="2400" kern="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GPIO to set pin I/O</a:t>
                </a:r>
              </a:p>
              <a:p>
                <a:pPr marL="1200150" lvl="1" indent="-742950">
                  <a:buAutoNum type="arabicPeriod"/>
                </a:pPr>
                <a:r>
                  <a:rPr lang="en-US" sz="2400" kern="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TIMER to set </a:t>
                </a:r>
                <a14:m>
                  <m:oMath xmlns:m="http://schemas.openxmlformats.org/officeDocument/2006/math">
                    <m:r>
                      <a:rPr lang="en-US" sz="2400" i="1" kern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kern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kern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kern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sz="2400" b="0" i="1" kern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kern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𝑛𝑠</m:t>
                    </m:r>
                    <m:r>
                      <a:rPr lang="en-US" sz="2400" b="0" i="1" kern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kern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kern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kern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𝑃𝑀𝑊</m:t>
                    </m:r>
                  </m:oMath>
                </a14:m>
                <a:r>
                  <a:rPr lang="en-US" sz="2400" kern="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</a:t>
                </a:r>
              </a:p>
              <a:p>
                <a:pPr marL="1200150" lvl="1" indent="-742950">
                  <a:buAutoNum type="arabicPeriod"/>
                </a:pPr>
                <a:r>
                  <a:rPr lang="en-US" sz="2400" kern="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Communication:</a:t>
                </a:r>
              </a:p>
              <a:p>
                <a:pPr marL="1657350" lvl="2" indent="-742950">
                  <a:buFont typeface="Arial" panose="020B0604020202020204" pitchFamily="34" charset="0"/>
                  <a:buChar char="•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ADC</a:t>
                </a: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</a:t>
                </a:r>
              </a:p>
              <a:p>
                <a:pPr marL="1657350" lvl="2" indent="-742950">
                  <a:buFont typeface="Arial" panose="020B0604020202020204" pitchFamily="34" charset="0"/>
                  <a:buChar char="•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UART</a:t>
                </a:r>
              </a:p>
              <a:p>
                <a:pPr marL="1657350" lvl="2" indent="-742950">
                  <a:buFont typeface="Arial" panose="020B0604020202020204" pitchFamily="34" charset="0"/>
                  <a:buChar char="•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en-US" sz="2000" kern="0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2</a:t>
                </a: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</a:p>
              <a:p>
                <a:pPr marL="1657350" lvl="2" indent="-742950">
                  <a:buFont typeface="Arial" panose="020B0604020202020204" pitchFamily="34" charset="0"/>
                  <a:buChar char="•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SPI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AF867DFD-B8F4-4439-87B6-D996F88B5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43" y="2328610"/>
                <a:ext cx="7809469" cy="1143000"/>
              </a:xfrm>
              <a:prstGeom prst="rect">
                <a:avLst/>
              </a:prstGeom>
              <a:blipFill>
                <a:blip r:embed="rId2"/>
                <a:stretch>
                  <a:fillRect t="-115508"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25373A6-D7EF-43B2-B13D-F63CFE79F3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53" y="3987799"/>
            <a:ext cx="1729946" cy="1729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B3B53-7E5F-4C22-B2C7-67AD8AC31E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2" b="23575"/>
          <a:stretch/>
        </p:blipFill>
        <p:spPr>
          <a:xfrm>
            <a:off x="6295271" y="4155646"/>
            <a:ext cx="2541527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C6A982-7B2F-4179-9F52-0AD7E0CB08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634" y="974623"/>
            <a:ext cx="2276165" cy="202257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EA37AB-19E0-4E4F-94A5-D676B3793765}"/>
              </a:ext>
            </a:extLst>
          </p:cNvPr>
          <p:cNvSpPr txBox="1">
            <a:spLocks/>
          </p:cNvSpPr>
          <p:nvPr/>
        </p:nvSpPr>
        <p:spPr>
          <a:xfrm>
            <a:off x="6184899" y="2916700"/>
            <a:ext cx="2651899" cy="431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lvl="1"/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ADC (Analog)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FC92D12-BC98-4FC9-BB8E-A8119AE7DBDA}"/>
              </a:ext>
            </a:extLst>
          </p:cNvPr>
          <p:cNvSpPr txBox="1">
            <a:spLocks/>
          </p:cNvSpPr>
          <p:nvPr/>
        </p:nvSpPr>
        <p:spPr>
          <a:xfrm>
            <a:off x="9166765" y="3091969"/>
            <a:ext cx="2651899" cy="431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lvl="1"/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RS485 to UART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ABBC96-7C2A-47EB-B9CF-1E8A58AE156E}"/>
              </a:ext>
            </a:extLst>
          </p:cNvPr>
          <p:cNvSpPr txBox="1">
            <a:spLocks/>
          </p:cNvSpPr>
          <p:nvPr/>
        </p:nvSpPr>
        <p:spPr>
          <a:xfrm>
            <a:off x="9111580" y="3429000"/>
            <a:ext cx="2651899" cy="431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lvl="1" algn="ctr"/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(UART)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249597C-199A-424F-91F2-D22BD6FB9E14}"/>
              </a:ext>
            </a:extLst>
          </p:cNvPr>
          <p:cNvSpPr txBox="1">
            <a:spLocks/>
          </p:cNvSpPr>
          <p:nvPr/>
        </p:nvSpPr>
        <p:spPr>
          <a:xfrm>
            <a:off x="6184899" y="5250590"/>
            <a:ext cx="2408844" cy="431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lvl="1" algn="ctr"/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I</a:t>
            </a:r>
            <a:r>
              <a:rPr lang="en-US" sz="2000" kern="0" baseline="30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B7D2E08-02CE-4297-A5F2-BA2CD1886033}"/>
              </a:ext>
            </a:extLst>
          </p:cNvPr>
          <p:cNvSpPr txBox="1">
            <a:spLocks/>
          </p:cNvSpPr>
          <p:nvPr/>
        </p:nvSpPr>
        <p:spPr>
          <a:xfrm>
            <a:off x="9215180" y="5667477"/>
            <a:ext cx="2651899" cy="431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lvl="1" algn="ctr"/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</a:rPr>
              <a:t>Single-bus</a:t>
            </a:r>
            <a:endParaRPr lang="en-US" sz="2000" kern="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BB7B90-57B2-468A-BE74-3695C3B53F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9197" y="1234120"/>
            <a:ext cx="2967568" cy="15827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AF830F-E049-4FE3-889F-2CE7DCB70A4B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9D998-9984-48E5-B02B-72B18174AE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46" y="4127142"/>
            <a:ext cx="2541527" cy="109436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99399E95-ACA3-4136-8431-52596600C7BF}"/>
              </a:ext>
            </a:extLst>
          </p:cNvPr>
          <p:cNvSpPr txBox="1">
            <a:spLocks/>
          </p:cNvSpPr>
          <p:nvPr/>
        </p:nvSpPr>
        <p:spPr>
          <a:xfrm>
            <a:off x="2837421" y="5219578"/>
            <a:ext cx="2651899" cy="431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lvl="1"/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Micro-Controller</a:t>
            </a:r>
          </a:p>
        </p:txBody>
      </p:sp>
    </p:spTree>
    <p:extLst>
      <p:ext uri="{BB962C8B-B14F-4D97-AF65-F5344CB8AC3E}">
        <p14:creationId xmlns:p14="http://schemas.microsoft.com/office/powerpoint/2010/main" val="204872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99AE6D6-58C8-4DC3-93FD-A87B745B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900" y="-176711"/>
            <a:ext cx="6426200" cy="132063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DHT22 Communication </a:t>
            </a:r>
            <a:br>
              <a:rPr lang="en-US" sz="3600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D26FFF-7901-474D-A8C2-D0F712569FDC}"/>
                  </a:ext>
                </a:extLst>
              </p:cNvPr>
              <p:cNvSpPr/>
              <p:nvPr/>
            </p:nvSpPr>
            <p:spPr>
              <a:xfrm>
                <a:off x="-440787" y="692056"/>
                <a:ext cx="12514771" cy="59400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There are 3 steps to make communication </a:t>
                </a:r>
              </a:p>
              <a:p>
                <a:pPr lvl="1"/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MCU with DHT22: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MCU send out start signal to DHT22: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Set the (data) pin as output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Pull the pin low and wait 1-18ms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Pull the pin high and wait 20-40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s 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Release the pin by setting it as input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DHT22 send responds signal :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Wait for 40 us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Check if the pin is low, then wait 80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s this will totally delay 120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s and the </a:t>
                </a:r>
              </a:p>
              <a:p>
                <a:pPr lvl="2"/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pin should be high now. 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If the pin is high then response is OK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Then wait for the pin to low.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DHT22 send data to MCU: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Wait for the pin to high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Wait for the 40</a:t>
                </a: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s. if the pin is still high after 40</a:t>
                </a: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s so, bit is ‘1’ because the length of ‘0’ bit is 26-28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s.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Write the respective values to the variable.</a:t>
                </a:r>
              </a:p>
              <a:p>
                <a:pPr lvl="2"/>
                <a:endParaRPr lang="en-US" sz="2000" kern="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D26FFF-7901-474D-A8C2-D0F712569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0787" y="692056"/>
                <a:ext cx="12514771" cy="5940088"/>
              </a:xfrm>
              <a:prstGeom prst="rect">
                <a:avLst/>
              </a:prstGeom>
              <a:blipFill>
                <a:blip r:embed="rId3"/>
                <a:stretch>
                  <a:fillRect t="-616" r="-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2E94B6C-F9F5-4EB1-A38F-A8154C6A7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13" y="692056"/>
            <a:ext cx="7282371" cy="3607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C72C5-8ECE-44FE-8B5C-2041AFEC2946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Page:26</a:t>
            </a:r>
          </a:p>
        </p:txBody>
      </p:sp>
    </p:spTree>
    <p:extLst>
      <p:ext uri="{BB962C8B-B14F-4D97-AF65-F5344CB8AC3E}">
        <p14:creationId xmlns:p14="http://schemas.microsoft.com/office/powerpoint/2010/main" val="14703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CA7F5-23E1-40C4-AE69-33E8F3071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35" y="642073"/>
            <a:ext cx="7232130" cy="31424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A747BC-092D-4E64-88E7-74E594D1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50" y="-189411"/>
            <a:ext cx="6972300" cy="132063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DHT22’s Data Transmission </a:t>
            </a:r>
            <a:br>
              <a:rPr lang="en-US" sz="3600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C291-648F-4AFD-A8D6-322962196C13}"/>
                  </a:ext>
                </a:extLst>
              </p:cNvPr>
              <p:cNvSpPr/>
              <p:nvPr/>
            </p:nvSpPr>
            <p:spPr>
              <a:xfrm>
                <a:off x="114300" y="3917683"/>
                <a:ext cx="115824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DHT22 will send 40 bits of data as follows: </a:t>
                </a:r>
              </a:p>
              <a:p>
                <a:pPr lvl="2"/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DATA =  8 bit integral RH data+8 bit decimal RH data+ 8 bit integral T data+8 bit decimal T data + 8 bit checksum. If the transmission data is right, checksum should be the last 8 bit.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Each bit’s transmission begin with low-voltage-level that last 50</a:t>
                </a: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If the length of high-voltage is around 26-28</a:t>
                </a: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s, the bit is ’0’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If the length of high-voltage is around 7</a:t>
                </a:r>
                <a14:m>
                  <m:oMath xmlns:m="http://schemas.openxmlformats.org/officeDocument/2006/math">
                    <m:r>
                      <a:rPr lang="en-US" sz="2000" ker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i="1" ker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</a:rPr>
                  <a:t>s, then the bit is ’1’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C291-648F-4AFD-A8D6-322962196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917683"/>
                <a:ext cx="11582400" cy="1938992"/>
              </a:xfrm>
              <a:prstGeom prst="rect">
                <a:avLst/>
              </a:prstGeom>
              <a:blipFill>
                <a:blip r:embed="rId3"/>
                <a:stretch>
                  <a:fillRect t="-188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B0C4880-6630-4AC2-ACE4-457E18A7B50A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Page:27</a:t>
            </a:r>
          </a:p>
        </p:txBody>
      </p:sp>
    </p:spTree>
    <p:extLst>
      <p:ext uri="{BB962C8B-B14F-4D97-AF65-F5344CB8AC3E}">
        <p14:creationId xmlns:p14="http://schemas.microsoft.com/office/powerpoint/2010/main" val="10687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8C79B-09EB-48C8-BDD9-CC39532175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56" y="712672"/>
            <a:ext cx="5182145" cy="30041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BD4DEEF-8F28-491A-9264-DA03C6818A4F}"/>
              </a:ext>
            </a:extLst>
          </p:cNvPr>
          <p:cNvSpPr txBox="1"/>
          <p:nvPr/>
        </p:nvSpPr>
        <p:spPr>
          <a:xfrm>
            <a:off x="1699333" y="-10100"/>
            <a:ext cx="8832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 algn="ctr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STM32F103C8T6(Blue Pill)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A1B233-28FB-4DBD-A7F2-A1DD3833BADD}"/>
              </a:ext>
            </a:extLst>
          </p:cNvPr>
          <p:cNvCxnSpPr>
            <a:cxnSpLocks/>
            <a:endCxn id="72" idx="3"/>
          </p:cNvCxnSpPr>
          <p:nvPr/>
        </p:nvCxnSpPr>
        <p:spPr>
          <a:xfrm flipH="1">
            <a:off x="1531404" y="2063578"/>
            <a:ext cx="2138550" cy="335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99B6900-ADFE-43F4-AF0D-BBA75D34756A}"/>
              </a:ext>
            </a:extLst>
          </p:cNvPr>
          <p:cNvSpPr txBox="1"/>
          <p:nvPr/>
        </p:nvSpPr>
        <p:spPr>
          <a:xfrm>
            <a:off x="593963" y="3005160"/>
            <a:ext cx="1655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Reset Button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D8C5628-D088-42EE-A9F6-9745B69D4D4E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2249769" y="2446637"/>
            <a:ext cx="2618792" cy="7431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B207AA1-D916-4234-93C1-DCDD24113E9A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7142166" y="2214230"/>
            <a:ext cx="1463029" cy="2531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DB7F56-A7F7-49B3-A337-F4D91C54FD8D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6612680" y="2322933"/>
            <a:ext cx="42646" cy="26075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B361FAB-1DF1-409A-909B-589EBBC670B7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7841447" y="2179144"/>
            <a:ext cx="1816787" cy="109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82091F-D470-40BA-91CD-3130C8029E1F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2015541" y="1369069"/>
            <a:ext cx="2689090" cy="465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E50E51-ECE3-4562-82C4-AE3F005232C5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3888425" y="2288372"/>
            <a:ext cx="1982375" cy="25130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53875E-7E9F-45FB-A484-261036F424A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7435714" y="2479975"/>
            <a:ext cx="1725373" cy="8541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0E0010A-C668-4A98-8A31-CCF07790FB0F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7442851" y="1353575"/>
            <a:ext cx="1816787" cy="5555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394511A-00BA-4ACF-B58C-19C3B7D3D59F}"/>
              </a:ext>
            </a:extLst>
          </p:cNvPr>
          <p:cNvSpPr txBox="1"/>
          <p:nvPr/>
        </p:nvSpPr>
        <p:spPr>
          <a:xfrm>
            <a:off x="364418" y="1184403"/>
            <a:ext cx="1651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Boot Selector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3A5CB6D-39EA-42C0-B5DD-AFB514723141}"/>
              </a:ext>
            </a:extLst>
          </p:cNvPr>
          <p:cNvSpPr/>
          <p:nvPr/>
        </p:nvSpPr>
        <p:spPr>
          <a:xfrm>
            <a:off x="3669953" y="1800391"/>
            <a:ext cx="743041" cy="6795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7871E9A-0A8C-4451-98B6-4D527A583C2E}"/>
              </a:ext>
            </a:extLst>
          </p:cNvPr>
          <p:cNvSpPr/>
          <p:nvPr/>
        </p:nvSpPr>
        <p:spPr>
          <a:xfrm>
            <a:off x="4585616" y="1702666"/>
            <a:ext cx="743041" cy="4292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518D9C-9C89-4D20-B0EB-CEA9EF67C49A}"/>
              </a:ext>
            </a:extLst>
          </p:cNvPr>
          <p:cNvSpPr/>
          <p:nvPr/>
        </p:nvSpPr>
        <p:spPr>
          <a:xfrm>
            <a:off x="4752153" y="2179704"/>
            <a:ext cx="482926" cy="3713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54558C-95BC-43C9-8F1C-EAA6E3E5EA0B}"/>
              </a:ext>
            </a:extLst>
          </p:cNvPr>
          <p:cNvSpPr/>
          <p:nvPr/>
        </p:nvSpPr>
        <p:spPr>
          <a:xfrm>
            <a:off x="5488123" y="1702666"/>
            <a:ext cx="897240" cy="84841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E3D4CBB-91AA-4B28-A277-1C3CB4F42096}"/>
              </a:ext>
            </a:extLst>
          </p:cNvPr>
          <p:cNvSpPr/>
          <p:nvPr/>
        </p:nvSpPr>
        <p:spPr>
          <a:xfrm>
            <a:off x="6464816" y="1715974"/>
            <a:ext cx="746739" cy="84841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86E4D09-C355-4363-9B29-AE6DD6621957}"/>
              </a:ext>
            </a:extLst>
          </p:cNvPr>
          <p:cNvSpPr/>
          <p:nvPr/>
        </p:nvSpPr>
        <p:spPr>
          <a:xfrm>
            <a:off x="7684110" y="1774690"/>
            <a:ext cx="405547" cy="84841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E09947-E47B-42BE-93F2-7C8FF8D67ED8}"/>
              </a:ext>
            </a:extLst>
          </p:cNvPr>
          <p:cNvSpPr/>
          <p:nvPr/>
        </p:nvSpPr>
        <p:spPr>
          <a:xfrm>
            <a:off x="7291008" y="1725261"/>
            <a:ext cx="262526" cy="9379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482898-A887-4EF1-A6AE-7F42BEAA2FCB}"/>
              </a:ext>
            </a:extLst>
          </p:cNvPr>
          <p:cNvSpPr txBox="1"/>
          <p:nvPr/>
        </p:nvSpPr>
        <p:spPr>
          <a:xfrm>
            <a:off x="247753" y="2214230"/>
            <a:ext cx="1283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Micro USB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B926F92-FF21-4116-8495-0FC83192C6E9}"/>
              </a:ext>
            </a:extLst>
          </p:cNvPr>
          <p:cNvSpPr txBox="1"/>
          <p:nvPr/>
        </p:nvSpPr>
        <p:spPr>
          <a:xfrm>
            <a:off x="2579029" y="4801471"/>
            <a:ext cx="2618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STM32F103C8T6 MCU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3B1593A-410D-4FF0-B399-FBF98067AC9C}"/>
              </a:ext>
            </a:extLst>
          </p:cNvPr>
          <p:cNvSpPr txBox="1"/>
          <p:nvPr/>
        </p:nvSpPr>
        <p:spPr>
          <a:xfrm>
            <a:off x="5870800" y="4930470"/>
            <a:ext cx="1483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HSE 8MHz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2AB0C4-09B4-4F8B-AB1E-52E529176D37}"/>
              </a:ext>
            </a:extLst>
          </p:cNvPr>
          <p:cNvSpPr txBox="1"/>
          <p:nvPr/>
        </p:nvSpPr>
        <p:spPr>
          <a:xfrm>
            <a:off x="7553534" y="4745804"/>
            <a:ext cx="210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LSE 32.768kHz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11244F2-B16D-4C20-BB21-CA60B2DA9CA0}"/>
              </a:ext>
            </a:extLst>
          </p:cNvPr>
          <p:cNvSpPr txBox="1"/>
          <p:nvPr/>
        </p:nvSpPr>
        <p:spPr>
          <a:xfrm>
            <a:off x="9161087" y="3149498"/>
            <a:ext cx="1991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User LED (PC13)</a:t>
            </a:r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433E14-FA67-4047-B194-627A1BA77B64}"/>
              </a:ext>
            </a:extLst>
          </p:cNvPr>
          <p:cNvSpPr txBox="1"/>
          <p:nvPr/>
        </p:nvSpPr>
        <p:spPr>
          <a:xfrm>
            <a:off x="9658234" y="2103706"/>
            <a:ext cx="1701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SWD Interface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2D38572-F097-4F62-A45E-F2F8776410E4}"/>
              </a:ext>
            </a:extLst>
          </p:cNvPr>
          <p:cNvSpPr txBox="1"/>
          <p:nvPr/>
        </p:nvSpPr>
        <p:spPr>
          <a:xfrm>
            <a:off x="9259638" y="1168909"/>
            <a:ext cx="1459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Power LED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EF25A-D479-4223-8536-9B0D34E66321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Page:01</a:t>
            </a:r>
          </a:p>
        </p:txBody>
      </p:sp>
    </p:spTree>
    <p:extLst>
      <p:ext uri="{BB962C8B-B14F-4D97-AF65-F5344CB8AC3E}">
        <p14:creationId xmlns:p14="http://schemas.microsoft.com/office/powerpoint/2010/main" val="382958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20E0-49A4-4694-969D-041DCA763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5238" y="2752470"/>
            <a:ext cx="2214562" cy="1143000"/>
          </a:xfrm>
          <a:ln>
            <a:noFill/>
          </a:ln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1B6744-9989-407F-91EA-ABCC7D1403EC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252519" y="0"/>
            <a:ext cx="12356" cy="2752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EC07BF-8A6D-405D-AB66-76EC53482359}"/>
              </a:ext>
            </a:extLst>
          </p:cNvPr>
          <p:cNvCxnSpPr>
            <a:cxnSpLocks/>
          </p:cNvCxnSpPr>
          <p:nvPr/>
        </p:nvCxnSpPr>
        <p:spPr>
          <a:xfrm flipH="1">
            <a:off x="0" y="3463670"/>
            <a:ext cx="5145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04E272-05D6-4903-9536-4578E3C5BB2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252519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11F129-905A-4ADE-B8D8-1CCDDA4A6BBC}"/>
              </a:ext>
            </a:extLst>
          </p:cNvPr>
          <p:cNvCxnSpPr>
            <a:cxnSpLocks/>
          </p:cNvCxnSpPr>
          <p:nvPr/>
        </p:nvCxnSpPr>
        <p:spPr>
          <a:xfrm>
            <a:off x="7365978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5CFF18-0D4F-4686-B439-22DDD631F786}"/>
              </a:ext>
            </a:extLst>
          </p:cNvPr>
          <p:cNvCxnSpPr>
            <a:cxnSpLocks/>
          </p:cNvCxnSpPr>
          <p:nvPr/>
        </p:nvCxnSpPr>
        <p:spPr>
          <a:xfrm>
            <a:off x="5158944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644B4-315A-40A7-8C74-86B2FFCAABE6}"/>
              </a:ext>
            </a:extLst>
          </p:cNvPr>
          <p:cNvCxnSpPr>
            <a:cxnSpLocks/>
          </p:cNvCxnSpPr>
          <p:nvPr/>
        </p:nvCxnSpPr>
        <p:spPr>
          <a:xfrm>
            <a:off x="7353622" y="-463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3F9BF2-A309-449D-9995-44D89258C6DE}"/>
              </a:ext>
            </a:extLst>
          </p:cNvPr>
          <p:cNvCxnSpPr>
            <a:cxnSpLocks/>
          </p:cNvCxnSpPr>
          <p:nvPr/>
        </p:nvCxnSpPr>
        <p:spPr>
          <a:xfrm>
            <a:off x="5146588" y="-463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824CB1-4BDF-483C-9507-F3EAE0FC7FA0}"/>
              </a:ext>
            </a:extLst>
          </p:cNvPr>
          <p:cNvCxnSpPr>
            <a:cxnSpLocks/>
          </p:cNvCxnSpPr>
          <p:nvPr/>
        </p:nvCxnSpPr>
        <p:spPr>
          <a:xfrm>
            <a:off x="7365978" y="3895470"/>
            <a:ext cx="4826022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11CD15-4FF9-4922-9032-A96D2728DF41}"/>
              </a:ext>
            </a:extLst>
          </p:cNvPr>
          <p:cNvCxnSpPr>
            <a:cxnSpLocks/>
          </p:cNvCxnSpPr>
          <p:nvPr/>
        </p:nvCxnSpPr>
        <p:spPr>
          <a:xfrm flipH="1">
            <a:off x="0" y="3895470"/>
            <a:ext cx="5158944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58121F-EC20-430F-9AF9-A7BB734086F0}"/>
              </a:ext>
            </a:extLst>
          </p:cNvPr>
          <p:cNvCxnSpPr>
            <a:cxnSpLocks/>
          </p:cNvCxnSpPr>
          <p:nvPr/>
        </p:nvCxnSpPr>
        <p:spPr>
          <a:xfrm flipH="1">
            <a:off x="7365978" y="0"/>
            <a:ext cx="4826022" cy="295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70408A-C3CE-414A-AA45-B4007D6DA38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5158944" cy="295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4872A1-F19C-4E01-B902-9EF6407ED070}"/>
              </a:ext>
            </a:extLst>
          </p:cNvPr>
          <p:cNvCxnSpPr>
            <a:cxnSpLocks/>
          </p:cNvCxnSpPr>
          <p:nvPr/>
        </p:nvCxnSpPr>
        <p:spPr>
          <a:xfrm flipH="1">
            <a:off x="7359800" y="3463670"/>
            <a:ext cx="48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9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FFC61F-00F8-4D8D-8A9A-90234EFE6B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4"/>
          <a:stretch/>
        </p:blipFill>
        <p:spPr>
          <a:xfrm>
            <a:off x="1154583" y="129664"/>
            <a:ext cx="9669936" cy="6047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1ABA38-1E37-40BD-922B-C277972A5844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Page:02</a:t>
            </a:r>
          </a:p>
        </p:txBody>
      </p:sp>
    </p:spTree>
    <p:extLst>
      <p:ext uri="{BB962C8B-B14F-4D97-AF65-F5344CB8AC3E}">
        <p14:creationId xmlns:p14="http://schemas.microsoft.com/office/powerpoint/2010/main" val="27375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75D3A-7343-443D-8F43-F89F47E52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3187889" y="853667"/>
            <a:ext cx="8460414" cy="53086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F925C6-1AD6-47F7-927E-607B9F77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3286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58DBE-8FCB-4290-9F89-BE55B55DBB31}"/>
              </a:ext>
            </a:extLst>
          </p:cNvPr>
          <p:cNvSpPr txBox="1"/>
          <p:nvPr/>
        </p:nvSpPr>
        <p:spPr>
          <a:xfrm>
            <a:off x="741405" y="853667"/>
            <a:ext cx="3496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Configure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71971-B6AA-4B3A-B721-D5433A60C7D4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Page:03</a:t>
            </a:r>
          </a:p>
        </p:txBody>
      </p:sp>
    </p:spTree>
    <p:extLst>
      <p:ext uri="{BB962C8B-B14F-4D97-AF65-F5344CB8AC3E}">
        <p14:creationId xmlns:p14="http://schemas.microsoft.com/office/powerpoint/2010/main" val="363208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20E49-9B00-4C2D-A8D6-13BD33062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02875" y="395417"/>
            <a:ext cx="8225579" cy="5758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AE5C2-7ADE-4FB5-ABD3-6DB63327A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32" t="8127" r="25000" b="23592"/>
          <a:stretch/>
        </p:blipFill>
        <p:spPr>
          <a:xfrm>
            <a:off x="8328454" y="1343609"/>
            <a:ext cx="3963322" cy="46864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19E45B-8169-4424-9714-78E81E40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8454" y="317999"/>
            <a:ext cx="4172465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AF526-A83A-4FD2-87F8-73AE0999119E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Page:04</a:t>
            </a:r>
          </a:p>
        </p:txBody>
      </p:sp>
    </p:spTree>
    <p:extLst>
      <p:ext uri="{BB962C8B-B14F-4D97-AF65-F5344CB8AC3E}">
        <p14:creationId xmlns:p14="http://schemas.microsoft.com/office/powerpoint/2010/main" val="103978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FF4936-1831-4729-BC5E-E9F5D00F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124465" y="636373"/>
            <a:ext cx="9527059" cy="558525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BB6F60-997E-4979-A424-1C75796B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1FB9B-937B-4612-9208-AA599A6D2E71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Page:05</a:t>
            </a:r>
          </a:p>
        </p:txBody>
      </p:sp>
    </p:spTree>
    <p:extLst>
      <p:ext uri="{BB962C8B-B14F-4D97-AF65-F5344CB8AC3E}">
        <p14:creationId xmlns:p14="http://schemas.microsoft.com/office/powerpoint/2010/main" val="461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051667-7992-4407-9FEF-C4BCBB2FE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877E3-FD6B-4AC7-A2BA-684B541EC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16254" y="629260"/>
            <a:ext cx="9959489" cy="5599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F7617-EDCB-4D05-BB38-876F5D1E8765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Page:06</a:t>
            </a:r>
          </a:p>
        </p:txBody>
      </p:sp>
    </p:spTree>
    <p:extLst>
      <p:ext uri="{BB962C8B-B14F-4D97-AF65-F5344CB8AC3E}">
        <p14:creationId xmlns:p14="http://schemas.microsoft.com/office/powerpoint/2010/main" val="119849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EE8FA3-9CDE-4FF4-92A9-3D929670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78" y="0"/>
            <a:ext cx="3950043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STM32Cube Ide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74899-DD15-43E7-8F8F-563D2BC03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03986" y="566139"/>
            <a:ext cx="10184027" cy="572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305C3-BBEF-4B31-AE10-50C58C8CEBD1}"/>
              </a:ext>
            </a:extLst>
          </p:cNvPr>
          <p:cNvSpPr txBox="1"/>
          <p:nvPr/>
        </p:nvSpPr>
        <p:spPr>
          <a:xfrm>
            <a:off x="10501356" y="6389813"/>
            <a:ext cx="15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Page:07</a:t>
            </a:r>
          </a:p>
        </p:txBody>
      </p:sp>
    </p:spTree>
    <p:extLst>
      <p:ext uri="{BB962C8B-B14F-4D97-AF65-F5344CB8AC3E}">
        <p14:creationId xmlns:p14="http://schemas.microsoft.com/office/powerpoint/2010/main" val="248861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2927</TotalTime>
  <Words>517</Words>
  <Application>Microsoft Office PowerPoint</Application>
  <PresentationFormat>Widescreen</PresentationFormat>
  <Paragraphs>115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Cambria</vt:lpstr>
      <vt:lpstr>Cambria Math</vt:lpstr>
      <vt:lpstr>Times New Roman</vt:lpstr>
      <vt:lpstr>Wingdings</vt:lpstr>
      <vt:lpstr>Red Line Business 16x9</vt:lpstr>
      <vt:lpstr>[weekly Report ]</vt:lpstr>
      <vt:lpstr>Outline</vt:lpstr>
      <vt:lpstr>PowerPoint Presentation</vt:lpstr>
      <vt:lpstr>PowerPoint Presentation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STM32Cube Ide  </vt:lpstr>
      <vt:lpstr>STM32F1 MCU &amp; Components </vt:lpstr>
      <vt:lpstr>DHT22 Communication  </vt:lpstr>
      <vt:lpstr>DHT22’s Data Transmission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Project week 1</dc:title>
  <dc:creator>ChanRengSey Nhim</dc:creator>
  <cp:lastModifiedBy>ChanRengSey Nhim</cp:lastModifiedBy>
  <cp:revision>179</cp:revision>
  <dcterms:created xsi:type="dcterms:W3CDTF">2020-08-13T02:19:00Z</dcterms:created>
  <dcterms:modified xsi:type="dcterms:W3CDTF">2020-12-17T04:56:47Z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